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theme/themeOverride2.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2"/>
  </p:notesMasterIdLst>
  <p:handoutMasterIdLst>
    <p:handoutMasterId r:id="rId23"/>
  </p:handout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84" r:id="rId14"/>
    <p:sldId id="268" r:id="rId15"/>
    <p:sldId id="275" r:id="rId16"/>
    <p:sldId id="279" r:id="rId17"/>
    <p:sldId id="280" r:id="rId18"/>
    <p:sldId id="276" r:id="rId19"/>
    <p:sldId id="281" r:id="rId20"/>
    <p:sldId id="282"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60A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9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DB3E2420-FD99-43F5-AE18-1FDD9B1752D2}" type="datetimeFigureOut">
              <a:rPr lang="en-US" smtClean="0"/>
              <a:t>2/15/2018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6A175BE5-540E-4479-8B78-5F007A5933A8}" type="slidenum">
              <a:rPr lang="en-US" smtClean="0"/>
              <a:t>‹#›</a:t>
            </a:fld>
            <a:endParaRPr lang="en-US"/>
          </a:p>
        </p:txBody>
      </p:sp>
    </p:spTree>
    <p:extLst>
      <p:ext uri="{BB962C8B-B14F-4D97-AF65-F5344CB8AC3E}">
        <p14:creationId xmlns:p14="http://schemas.microsoft.com/office/powerpoint/2010/main" val="1091911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5B417AD7-ADD1-41A0-B742-A1425770C22C}" type="datetimeFigureOut">
              <a:rPr lang="en-US" smtClean="0"/>
              <a:t>2/15/2018</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42A8DA2E-771D-4D5A-8E64-CC4DEB1DC9A7}" type="slidenum">
              <a:rPr lang="en-US" smtClean="0"/>
              <a:t>‹#›</a:t>
            </a:fld>
            <a:endParaRPr lang="en-US"/>
          </a:p>
        </p:txBody>
      </p:sp>
    </p:spTree>
    <p:extLst>
      <p:ext uri="{BB962C8B-B14F-4D97-AF65-F5344CB8AC3E}">
        <p14:creationId xmlns:p14="http://schemas.microsoft.com/office/powerpoint/2010/main" val="2867516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A8DA2E-771D-4D5A-8E64-CC4DEB1DC9A7}" type="slidenum">
              <a:rPr lang="en-US" smtClean="0"/>
              <a:t>1</a:t>
            </a:fld>
            <a:endParaRPr lang="en-US"/>
          </a:p>
        </p:txBody>
      </p:sp>
    </p:spTree>
    <p:extLst>
      <p:ext uri="{BB962C8B-B14F-4D97-AF65-F5344CB8AC3E}">
        <p14:creationId xmlns:p14="http://schemas.microsoft.com/office/powerpoint/2010/main" val="42705740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Basically, the</a:t>
            </a:r>
            <a:r>
              <a:rPr lang="en-US" baseline="0" dirty="0" smtClean="0"/>
              <a:t> moving images provide a visual of “Moses is a guinea pig, Moses likes hanging with his friends, and Moses likes vegetables.”  PowerPoint makes it simple to add videos and gifs to your presentation.  </a:t>
            </a:r>
            <a:endParaRPr lang="en-US" dirty="0"/>
          </a:p>
        </p:txBody>
      </p:sp>
      <p:sp>
        <p:nvSpPr>
          <p:cNvPr id="4" name="Slide Number Placeholder 3"/>
          <p:cNvSpPr>
            <a:spLocks noGrp="1"/>
          </p:cNvSpPr>
          <p:nvPr>
            <p:ph type="sldNum" sz="quarter" idx="10"/>
          </p:nvPr>
        </p:nvSpPr>
        <p:spPr/>
        <p:txBody>
          <a:bodyPr/>
          <a:lstStyle/>
          <a:p>
            <a:fld id="{42A8DA2E-771D-4D5A-8E64-CC4DEB1DC9A7}" type="slidenum">
              <a:rPr lang="en-US" smtClean="0"/>
              <a:t>10</a:t>
            </a:fld>
            <a:endParaRPr lang="en-US"/>
          </a:p>
        </p:txBody>
      </p:sp>
    </p:spTree>
    <p:extLst>
      <p:ext uri="{BB962C8B-B14F-4D97-AF65-F5344CB8AC3E}">
        <p14:creationId xmlns:p14="http://schemas.microsoft.com/office/powerpoint/2010/main" val="26874138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Is</a:t>
            </a:r>
            <a:r>
              <a:rPr lang="en-US" baseline="0" dirty="0" smtClean="0"/>
              <a:t> this easy to read?  Not really.  Too much text describing what a guinea pig will eat.  </a:t>
            </a:r>
            <a:endParaRPr lang="en-US" dirty="0"/>
          </a:p>
        </p:txBody>
      </p:sp>
      <p:sp>
        <p:nvSpPr>
          <p:cNvPr id="4" name="Slide Number Placeholder 3"/>
          <p:cNvSpPr>
            <a:spLocks noGrp="1"/>
          </p:cNvSpPr>
          <p:nvPr>
            <p:ph type="sldNum" sz="quarter" idx="10"/>
          </p:nvPr>
        </p:nvSpPr>
        <p:spPr/>
        <p:txBody>
          <a:bodyPr/>
          <a:lstStyle/>
          <a:p>
            <a:fld id="{42A8DA2E-771D-4D5A-8E64-CC4DEB1DC9A7}" type="slidenum">
              <a:rPr lang="en-US" smtClean="0"/>
              <a:t>11</a:t>
            </a:fld>
            <a:endParaRPr lang="en-US"/>
          </a:p>
        </p:txBody>
      </p:sp>
    </p:spTree>
    <p:extLst>
      <p:ext uri="{BB962C8B-B14F-4D97-AF65-F5344CB8AC3E}">
        <p14:creationId xmlns:p14="http://schemas.microsoft.com/office/powerpoint/2010/main" val="2990700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great way to use visuals to describe what a guinea pig eats.  This is much more</a:t>
            </a:r>
            <a:r>
              <a:rPr lang="en-US" baseline="0" dirty="0" smtClean="0"/>
              <a:t> engaging than reading the long text description.  PowerPoint makes it simple to add images to enhance your message.</a:t>
            </a:r>
            <a:endParaRPr lang="en-US" dirty="0"/>
          </a:p>
        </p:txBody>
      </p:sp>
      <p:sp>
        <p:nvSpPr>
          <p:cNvPr id="4" name="Slide Number Placeholder 3"/>
          <p:cNvSpPr>
            <a:spLocks noGrp="1"/>
          </p:cNvSpPr>
          <p:nvPr>
            <p:ph type="sldNum" sz="quarter" idx="10"/>
          </p:nvPr>
        </p:nvSpPr>
        <p:spPr/>
        <p:txBody>
          <a:bodyPr/>
          <a:lstStyle/>
          <a:p>
            <a:fld id="{42A8DA2E-771D-4D5A-8E64-CC4DEB1DC9A7}" type="slidenum">
              <a:rPr lang="en-US" smtClean="0"/>
              <a:t>12</a:t>
            </a:fld>
            <a:endParaRPr lang="en-US"/>
          </a:p>
        </p:txBody>
      </p:sp>
    </p:spTree>
    <p:extLst>
      <p:ext uri="{BB962C8B-B14F-4D97-AF65-F5344CB8AC3E}">
        <p14:creationId xmlns:p14="http://schemas.microsoft.com/office/powerpoint/2010/main" val="10369675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Using animations can make your presentation even more engaging.  PowerPoint will allow you to create animations.</a:t>
            </a:r>
            <a:r>
              <a:rPr lang="en-US" baseline="0" dirty="0" smtClean="0"/>
              <a:t>  Images and text can fly in different directions and styles!</a:t>
            </a:r>
            <a:endParaRPr lang="en-US" dirty="0"/>
          </a:p>
        </p:txBody>
      </p:sp>
      <p:sp>
        <p:nvSpPr>
          <p:cNvPr id="4" name="Slide Number Placeholder 3"/>
          <p:cNvSpPr>
            <a:spLocks noGrp="1"/>
          </p:cNvSpPr>
          <p:nvPr>
            <p:ph type="sldNum" sz="quarter" idx="10"/>
          </p:nvPr>
        </p:nvSpPr>
        <p:spPr/>
        <p:txBody>
          <a:bodyPr/>
          <a:lstStyle/>
          <a:p>
            <a:fld id="{42A8DA2E-771D-4D5A-8E64-CC4DEB1DC9A7}" type="slidenum">
              <a:rPr lang="en-US" smtClean="0"/>
              <a:t>13</a:t>
            </a:fld>
            <a:endParaRPr lang="en-US"/>
          </a:p>
        </p:txBody>
      </p:sp>
    </p:spTree>
    <p:extLst>
      <p:ext uri="{BB962C8B-B14F-4D97-AF65-F5344CB8AC3E}">
        <p14:creationId xmlns:p14="http://schemas.microsoft.com/office/powerpoint/2010/main" val="23591180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a:t>
            </a:r>
            <a:r>
              <a:rPr lang="en-US" baseline="0" dirty="0" smtClean="0"/>
              <a:t> can embed videos directly into PowerPoint.  You can also add images, photographs, and sound effects.</a:t>
            </a:r>
            <a:endParaRPr lang="en-US" dirty="0"/>
          </a:p>
        </p:txBody>
      </p:sp>
      <p:sp>
        <p:nvSpPr>
          <p:cNvPr id="4" name="Slide Number Placeholder 3"/>
          <p:cNvSpPr>
            <a:spLocks noGrp="1"/>
          </p:cNvSpPr>
          <p:nvPr>
            <p:ph type="sldNum" sz="quarter" idx="10"/>
          </p:nvPr>
        </p:nvSpPr>
        <p:spPr/>
        <p:txBody>
          <a:bodyPr/>
          <a:lstStyle/>
          <a:p>
            <a:fld id="{42A8DA2E-771D-4D5A-8E64-CC4DEB1DC9A7}" type="slidenum">
              <a:rPr lang="en-US" smtClean="0"/>
              <a:t>14</a:t>
            </a:fld>
            <a:endParaRPr lang="en-US"/>
          </a:p>
        </p:txBody>
      </p:sp>
    </p:spTree>
    <p:extLst>
      <p:ext uri="{BB962C8B-B14F-4D97-AF65-F5344CB8AC3E}">
        <p14:creationId xmlns:p14="http://schemas.microsoft.com/office/powerpoint/2010/main" val="40069737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some common PowerPoint mistakes that presenters</a:t>
            </a:r>
            <a:r>
              <a:rPr lang="en-US" baseline="0" dirty="0" smtClean="0"/>
              <a:t> have done.</a:t>
            </a:r>
            <a:endParaRPr lang="en-US" dirty="0"/>
          </a:p>
        </p:txBody>
      </p:sp>
      <p:sp>
        <p:nvSpPr>
          <p:cNvPr id="4" name="Slide Number Placeholder 3"/>
          <p:cNvSpPr>
            <a:spLocks noGrp="1"/>
          </p:cNvSpPr>
          <p:nvPr>
            <p:ph type="sldNum" sz="quarter" idx="10"/>
          </p:nvPr>
        </p:nvSpPr>
        <p:spPr/>
        <p:txBody>
          <a:bodyPr/>
          <a:lstStyle/>
          <a:p>
            <a:fld id="{42A8DA2E-771D-4D5A-8E64-CC4DEB1DC9A7}" type="slidenum">
              <a:rPr lang="en-US" smtClean="0"/>
              <a:t>15</a:t>
            </a:fld>
            <a:endParaRPr lang="en-US"/>
          </a:p>
        </p:txBody>
      </p:sp>
    </p:spTree>
    <p:extLst>
      <p:ext uri="{BB962C8B-B14F-4D97-AF65-F5344CB8AC3E}">
        <p14:creationId xmlns:p14="http://schemas.microsoft.com/office/powerpoint/2010/main" val="3680524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Too many words!  Your presentation is meant to keep you on task and aid you during</a:t>
            </a:r>
            <a:r>
              <a:rPr lang="en-US" baseline="0" dirty="0" smtClean="0"/>
              <a:t> your presentation.  You do not want to have your audience reading this while you are presenting.  They will be too busy reading to listen to your message.  PowerPoint should only contain short statements to enhance your message.  </a:t>
            </a:r>
            <a:endParaRPr lang="en-US" dirty="0"/>
          </a:p>
        </p:txBody>
      </p:sp>
      <p:sp>
        <p:nvSpPr>
          <p:cNvPr id="4" name="Slide Number Placeholder 3"/>
          <p:cNvSpPr>
            <a:spLocks noGrp="1"/>
          </p:cNvSpPr>
          <p:nvPr>
            <p:ph type="sldNum" sz="quarter" idx="10"/>
          </p:nvPr>
        </p:nvSpPr>
        <p:spPr/>
        <p:txBody>
          <a:bodyPr/>
          <a:lstStyle/>
          <a:p>
            <a:fld id="{42A8DA2E-771D-4D5A-8E64-CC4DEB1DC9A7}" type="slidenum">
              <a:rPr lang="en-US" smtClean="0"/>
              <a:t>16</a:t>
            </a:fld>
            <a:endParaRPr lang="en-US"/>
          </a:p>
        </p:txBody>
      </p:sp>
    </p:spTree>
    <p:extLst>
      <p:ext uri="{BB962C8B-B14F-4D97-AF65-F5344CB8AC3E}">
        <p14:creationId xmlns:p14="http://schemas.microsoft.com/office/powerpoint/2010/main" val="40469354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Spelling</a:t>
            </a:r>
            <a:r>
              <a:rPr lang="en-US" baseline="0" dirty="0" smtClean="0"/>
              <a:t> errors can be embarrassing.  Be certain to check for spelling and data errors before presenting.  Errors will leave behind a bad impression and weaken your presentation. </a:t>
            </a:r>
            <a:endParaRPr lang="en-US" dirty="0"/>
          </a:p>
        </p:txBody>
      </p:sp>
      <p:sp>
        <p:nvSpPr>
          <p:cNvPr id="4" name="Slide Number Placeholder 3"/>
          <p:cNvSpPr>
            <a:spLocks noGrp="1"/>
          </p:cNvSpPr>
          <p:nvPr>
            <p:ph type="sldNum" sz="quarter" idx="10"/>
          </p:nvPr>
        </p:nvSpPr>
        <p:spPr/>
        <p:txBody>
          <a:bodyPr/>
          <a:lstStyle/>
          <a:p>
            <a:fld id="{42A8DA2E-771D-4D5A-8E64-CC4DEB1DC9A7}" type="slidenum">
              <a:rPr lang="en-US" smtClean="0"/>
              <a:t>17</a:t>
            </a:fld>
            <a:endParaRPr lang="en-US"/>
          </a:p>
        </p:txBody>
      </p:sp>
    </p:spTree>
    <p:extLst>
      <p:ext uri="{BB962C8B-B14F-4D97-AF65-F5344CB8AC3E}">
        <p14:creationId xmlns:p14="http://schemas.microsoft.com/office/powerpoint/2010/main" val="18062315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a:t>
            </a:r>
            <a:r>
              <a:rPr lang="en-US" baseline="0" dirty="0" smtClean="0"/>
              <a:t> is not recommended to have too many bullet points.  You would be better off choosing a few and adding images.  If you find you need to provide a list of items, you may wish to consider creating a handout or brochure.  </a:t>
            </a:r>
            <a:endParaRPr lang="en-US" dirty="0"/>
          </a:p>
        </p:txBody>
      </p:sp>
      <p:sp>
        <p:nvSpPr>
          <p:cNvPr id="4" name="Slide Number Placeholder 3"/>
          <p:cNvSpPr>
            <a:spLocks noGrp="1"/>
          </p:cNvSpPr>
          <p:nvPr>
            <p:ph type="sldNum" sz="quarter" idx="10"/>
          </p:nvPr>
        </p:nvSpPr>
        <p:spPr/>
        <p:txBody>
          <a:bodyPr/>
          <a:lstStyle/>
          <a:p>
            <a:fld id="{42A8DA2E-771D-4D5A-8E64-CC4DEB1DC9A7}" type="slidenum">
              <a:rPr lang="en-US" smtClean="0"/>
              <a:t>18</a:t>
            </a:fld>
            <a:endParaRPr lang="en-US"/>
          </a:p>
        </p:txBody>
      </p:sp>
    </p:spTree>
    <p:extLst>
      <p:ext uri="{BB962C8B-B14F-4D97-AF65-F5344CB8AC3E}">
        <p14:creationId xmlns:p14="http://schemas.microsoft.com/office/powerpoint/2010/main" val="36663214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PowerPoint makes it easy to create attractive presentations</a:t>
            </a:r>
            <a:r>
              <a:rPr lang="en-US" baseline="0" dirty="0" smtClean="0"/>
              <a:t> using theme settings.  Themes will provide attractive background colors with complementing font colors.  You do not need to be a graphic designer to create attractive presentations.</a:t>
            </a:r>
            <a:endParaRPr lang="en-US" dirty="0"/>
          </a:p>
        </p:txBody>
      </p:sp>
      <p:sp>
        <p:nvSpPr>
          <p:cNvPr id="4" name="Slide Number Placeholder 3"/>
          <p:cNvSpPr>
            <a:spLocks noGrp="1"/>
          </p:cNvSpPr>
          <p:nvPr>
            <p:ph type="sldNum" sz="quarter" idx="10"/>
          </p:nvPr>
        </p:nvSpPr>
        <p:spPr/>
        <p:txBody>
          <a:bodyPr/>
          <a:lstStyle/>
          <a:p>
            <a:fld id="{42A8DA2E-771D-4D5A-8E64-CC4DEB1DC9A7}" type="slidenum">
              <a:rPr lang="en-US" smtClean="0"/>
              <a:t>19</a:t>
            </a:fld>
            <a:endParaRPr lang="en-US"/>
          </a:p>
        </p:txBody>
      </p:sp>
    </p:spTree>
    <p:extLst>
      <p:ext uri="{BB962C8B-B14F-4D97-AF65-F5344CB8AC3E}">
        <p14:creationId xmlns:p14="http://schemas.microsoft.com/office/powerpoint/2010/main" val="3535039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PowerPoint is part of the Microsoft Office suite.  It is a powerful tool used to create presentations.  It provides everything you need to create a professional presentation.  PowerPoint contains graphic tools and word processing tools and is easy to use.  PowerPoint are created from a series of slides.  PowerPoint can be referred to a slideshow presentation.</a:t>
            </a:r>
          </a:p>
          <a:p>
            <a:endParaRPr lang="en-US" dirty="0"/>
          </a:p>
        </p:txBody>
      </p:sp>
      <p:sp>
        <p:nvSpPr>
          <p:cNvPr id="4" name="Slide Number Placeholder 3"/>
          <p:cNvSpPr>
            <a:spLocks noGrp="1"/>
          </p:cNvSpPr>
          <p:nvPr>
            <p:ph type="sldNum" sz="quarter" idx="10"/>
          </p:nvPr>
        </p:nvSpPr>
        <p:spPr/>
        <p:txBody>
          <a:bodyPr/>
          <a:lstStyle/>
          <a:p>
            <a:fld id="{42A8DA2E-771D-4D5A-8E64-CC4DEB1DC9A7}" type="slidenum">
              <a:rPr lang="en-US" smtClean="0"/>
              <a:t>2</a:t>
            </a:fld>
            <a:endParaRPr lang="en-US"/>
          </a:p>
        </p:txBody>
      </p:sp>
    </p:spTree>
    <p:extLst>
      <p:ext uri="{BB962C8B-B14F-4D97-AF65-F5344CB8AC3E}">
        <p14:creationId xmlns:p14="http://schemas.microsoft.com/office/powerpoint/2010/main" val="1724835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Learn PowerPoint!</a:t>
            </a:r>
            <a:endParaRPr lang="en-US" dirty="0"/>
          </a:p>
        </p:txBody>
      </p:sp>
      <p:sp>
        <p:nvSpPr>
          <p:cNvPr id="4" name="Slide Number Placeholder 3"/>
          <p:cNvSpPr>
            <a:spLocks noGrp="1"/>
          </p:cNvSpPr>
          <p:nvPr>
            <p:ph type="sldNum" sz="quarter" idx="10"/>
          </p:nvPr>
        </p:nvSpPr>
        <p:spPr/>
        <p:txBody>
          <a:bodyPr/>
          <a:lstStyle/>
          <a:p>
            <a:fld id="{42A8DA2E-771D-4D5A-8E64-CC4DEB1DC9A7}" type="slidenum">
              <a:rPr lang="en-US" smtClean="0"/>
              <a:t>20</a:t>
            </a:fld>
            <a:endParaRPr lang="en-US"/>
          </a:p>
        </p:txBody>
      </p:sp>
    </p:spTree>
    <p:extLst>
      <p:ext uri="{BB962C8B-B14F-4D97-AF65-F5344CB8AC3E}">
        <p14:creationId xmlns:p14="http://schemas.microsoft.com/office/powerpoint/2010/main" val="423310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PowerPoint is used by students, teachers, companies, and for fun.  Teacher use PowerPoint for their instruction to show how to complete a task.  Students use PowerPoint to present their assignments to classes.  Companies use PowerPoint to instruct staff on policies or to discuss budgets.  Users have used PowerPoint to display family photos at weddings or funerals.  PowerPoint presentations are usually displayed on a screen behind a speaker.  PowerPoint presentations usually contain a large amount of images with little text.  Meant to grab the audiences’ attention.</a:t>
            </a:r>
          </a:p>
          <a:p>
            <a:endParaRPr lang="en-US" dirty="0"/>
          </a:p>
        </p:txBody>
      </p:sp>
      <p:sp>
        <p:nvSpPr>
          <p:cNvPr id="4" name="Slide Number Placeholder 3"/>
          <p:cNvSpPr>
            <a:spLocks noGrp="1"/>
          </p:cNvSpPr>
          <p:nvPr>
            <p:ph type="sldNum" sz="quarter" idx="10"/>
          </p:nvPr>
        </p:nvSpPr>
        <p:spPr/>
        <p:txBody>
          <a:bodyPr/>
          <a:lstStyle/>
          <a:p>
            <a:fld id="{42A8DA2E-771D-4D5A-8E64-CC4DEB1DC9A7}" type="slidenum">
              <a:rPr lang="en-US" smtClean="0"/>
              <a:t>3</a:t>
            </a:fld>
            <a:endParaRPr lang="en-US"/>
          </a:p>
        </p:txBody>
      </p:sp>
    </p:spTree>
    <p:extLst>
      <p:ext uri="{BB962C8B-B14F-4D97-AF65-F5344CB8AC3E}">
        <p14:creationId xmlns:p14="http://schemas.microsoft.com/office/powerpoint/2010/main" val="678470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Easy to learn and fun to use.  Contains multiple features.  Easy to make personal and unique presentations.  Easy to save and share.  Contains themes and color layout so even the non-designer can make a visually-pleasing presentation.  CONS: need</a:t>
            </a:r>
            <a:r>
              <a:rPr lang="en-US" sz="1200" kern="1200" baseline="0" dirty="0" smtClean="0">
                <a:solidFill>
                  <a:schemeClr val="tx1"/>
                </a:solidFill>
                <a:effectLst/>
                <a:latin typeface="+mn-lt"/>
                <a:ea typeface="+mn-ea"/>
                <a:cs typeface="+mn-cs"/>
              </a:rPr>
              <a:t> to purchase MS Office Suite</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2A8DA2E-771D-4D5A-8E64-CC4DEB1DC9A7}" type="slidenum">
              <a:rPr lang="en-US" smtClean="0"/>
              <a:t>4</a:t>
            </a:fld>
            <a:endParaRPr lang="en-US"/>
          </a:p>
        </p:txBody>
      </p:sp>
    </p:spTree>
    <p:extLst>
      <p:ext uri="{BB962C8B-B14F-4D97-AF65-F5344CB8AC3E}">
        <p14:creationId xmlns:p14="http://schemas.microsoft.com/office/powerpoint/2010/main" val="4167827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a:t>
            </a:r>
            <a:r>
              <a:rPr lang="en-US" baseline="0" dirty="0" smtClean="0"/>
              <a:t>  What makes a good presentation?</a:t>
            </a:r>
            <a:endParaRPr lang="en-US" dirty="0"/>
          </a:p>
        </p:txBody>
      </p:sp>
      <p:sp>
        <p:nvSpPr>
          <p:cNvPr id="4" name="Slide Number Placeholder 3"/>
          <p:cNvSpPr>
            <a:spLocks noGrp="1"/>
          </p:cNvSpPr>
          <p:nvPr>
            <p:ph type="sldNum" sz="quarter" idx="10"/>
          </p:nvPr>
        </p:nvSpPr>
        <p:spPr/>
        <p:txBody>
          <a:bodyPr/>
          <a:lstStyle/>
          <a:p>
            <a:fld id="{42A8DA2E-771D-4D5A-8E64-CC4DEB1DC9A7}" type="slidenum">
              <a:rPr lang="en-US" smtClean="0"/>
              <a:t>5</a:t>
            </a:fld>
            <a:endParaRPr lang="en-US"/>
          </a:p>
        </p:txBody>
      </p:sp>
    </p:spTree>
    <p:extLst>
      <p:ext uri="{BB962C8B-B14F-4D97-AF65-F5344CB8AC3E}">
        <p14:creationId xmlns:p14="http://schemas.microsoft.com/office/powerpoint/2010/main" val="2058176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Presentations should</a:t>
            </a:r>
            <a:r>
              <a:rPr lang="en-US" baseline="0" dirty="0" smtClean="0"/>
              <a:t> have a pleasing design.  It should contain useful information and contain images and attractive font with engaging content.</a:t>
            </a:r>
            <a:endParaRPr lang="en-US" dirty="0"/>
          </a:p>
        </p:txBody>
      </p:sp>
      <p:sp>
        <p:nvSpPr>
          <p:cNvPr id="4" name="Slide Number Placeholder 3"/>
          <p:cNvSpPr>
            <a:spLocks noGrp="1"/>
          </p:cNvSpPr>
          <p:nvPr>
            <p:ph type="sldNum" sz="quarter" idx="10"/>
          </p:nvPr>
        </p:nvSpPr>
        <p:spPr/>
        <p:txBody>
          <a:bodyPr/>
          <a:lstStyle/>
          <a:p>
            <a:fld id="{42A8DA2E-771D-4D5A-8E64-CC4DEB1DC9A7}" type="slidenum">
              <a:rPr lang="en-US" smtClean="0"/>
              <a:t>6</a:t>
            </a:fld>
            <a:endParaRPr lang="en-US"/>
          </a:p>
        </p:txBody>
      </p:sp>
    </p:spTree>
    <p:extLst>
      <p:ext uri="{BB962C8B-B14F-4D97-AF65-F5344CB8AC3E}">
        <p14:creationId xmlns:p14="http://schemas.microsoft.com/office/powerpoint/2010/main" val="2498635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Would you rather look</a:t>
            </a:r>
            <a:r>
              <a:rPr lang="en-US" baseline="0" dirty="0" smtClean="0"/>
              <a:t> at…</a:t>
            </a:r>
            <a:endParaRPr lang="en-US" dirty="0"/>
          </a:p>
        </p:txBody>
      </p:sp>
      <p:sp>
        <p:nvSpPr>
          <p:cNvPr id="4" name="Slide Number Placeholder 3"/>
          <p:cNvSpPr>
            <a:spLocks noGrp="1"/>
          </p:cNvSpPr>
          <p:nvPr>
            <p:ph type="sldNum" sz="quarter" idx="10"/>
          </p:nvPr>
        </p:nvSpPr>
        <p:spPr/>
        <p:txBody>
          <a:bodyPr/>
          <a:lstStyle/>
          <a:p>
            <a:fld id="{42A8DA2E-771D-4D5A-8E64-CC4DEB1DC9A7}" type="slidenum">
              <a:rPr lang="en-US" smtClean="0"/>
              <a:t>7</a:t>
            </a:fld>
            <a:endParaRPr lang="en-US"/>
          </a:p>
        </p:txBody>
      </p:sp>
    </p:spTree>
    <p:extLst>
      <p:ext uri="{BB962C8B-B14F-4D97-AF65-F5344CB8AC3E}">
        <p14:creationId xmlns:p14="http://schemas.microsoft.com/office/powerpoint/2010/main" val="1783269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information is okay.  Easy to read...</a:t>
            </a:r>
            <a:endParaRPr lang="en-US" dirty="0"/>
          </a:p>
        </p:txBody>
      </p:sp>
      <p:sp>
        <p:nvSpPr>
          <p:cNvPr id="4" name="Slide Number Placeholder 3"/>
          <p:cNvSpPr>
            <a:spLocks noGrp="1"/>
          </p:cNvSpPr>
          <p:nvPr>
            <p:ph type="sldNum" sz="quarter" idx="10"/>
          </p:nvPr>
        </p:nvSpPr>
        <p:spPr/>
        <p:txBody>
          <a:bodyPr/>
          <a:lstStyle/>
          <a:p>
            <a:fld id="{42A8DA2E-771D-4D5A-8E64-CC4DEB1DC9A7}" type="slidenum">
              <a:rPr lang="en-US" smtClean="0"/>
              <a:t>8</a:t>
            </a:fld>
            <a:endParaRPr lang="en-US"/>
          </a:p>
        </p:txBody>
      </p:sp>
    </p:spTree>
    <p:extLst>
      <p:ext uri="{BB962C8B-B14F-4D97-AF65-F5344CB8AC3E}">
        <p14:creationId xmlns:p14="http://schemas.microsoft.com/office/powerpoint/2010/main" val="4118277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Would you rather look at</a:t>
            </a:r>
            <a:endParaRPr lang="en-US" dirty="0"/>
          </a:p>
        </p:txBody>
      </p:sp>
      <p:sp>
        <p:nvSpPr>
          <p:cNvPr id="4" name="Slide Number Placeholder 3"/>
          <p:cNvSpPr>
            <a:spLocks noGrp="1"/>
          </p:cNvSpPr>
          <p:nvPr>
            <p:ph type="sldNum" sz="quarter" idx="10"/>
          </p:nvPr>
        </p:nvSpPr>
        <p:spPr/>
        <p:txBody>
          <a:bodyPr/>
          <a:lstStyle/>
          <a:p>
            <a:fld id="{42A8DA2E-771D-4D5A-8E64-CC4DEB1DC9A7}" type="slidenum">
              <a:rPr lang="en-US" smtClean="0"/>
              <a:t>9</a:t>
            </a:fld>
            <a:endParaRPr lang="en-US"/>
          </a:p>
        </p:txBody>
      </p:sp>
    </p:spTree>
    <p:extLst>
      <p:ext uri="{BB962C8B-B14F-4D97-AF65-F5344CB8AC3E}">
        <p14:creationId xmlns:p14="http://schemas.microsoft.com/office/powerpoint/2010/main" val="1508066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A7B7FD-E558-42FE-876B-34F6DA2BD971}"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5D423A-32B2-4ECF-91C8-16CFD4D02217}" type="slidenum">
              <a:rPr lang="en-US" smtClean="0"/>
              <a:t>‹#›</a:t>
            </a:fld>
            <a:endParaRPr lang="en-US"/>
          </a:p>
        </p:txBody>
      </p:sp>
    </p:spTree>
    <p:extLst>
      <p:ext uri="{BB962C8B-B14F-4D97-AF65-F5344CB8AC3E}">
        <p14:creationId xmlns:p14="http://schemas.microsoft.com/office/powerpoint/2010/main" val="464574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A7B7FD-E558-42FE-876B-34F6DA2BD971}"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5D423A-32B2-4ECF-91C8-16CFD4D02217}" type="slidenum">
              <a:rPr lang="en-US" smtClean="0"/>
              <a:t>‹#›</a:t>
            </a:fld>
            <a:endParaRPr lang="en-US"/>
          </a:p>
        </p:txBody>
      </p:sp>
    </p:spTree>
    <p:extLst>
      <p:ext uri="{BB962C8B-B14F-4D97-AF65-F5344CB8AC3E}">
        <p14:creationId xmlns:p14="http://schemas.microsoft.com/office/powerpoint/2010/main" val="1084303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A7B7FD-E558-42FE-876B-34F6DA2BD971}"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5D423A-32B2-4ECF-91C8-16CFD4D02217}" type="slidenum">
              <a:rPr lang="en-US" smtClean="0"/>
              <a:t>‹#›</a:t>
            </a:fld>
            <a:endParaRPr lang="en-US"/>
          </a:p>
        </p:txBody>
      </p:sp>
    </p:spTree>
    <p:extLst>
      <p:ext uri="{BB962C8B-B14F-4D97-AF65-F5344CB8AC3E}">
        <p14:creationId xmlns:p14="http://schemas.microsoft.com/office/powerpoint/2010/main" val="978488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A7B7FD-E558-42FE-876B-34F6DA2BD971}"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5D423A-32B2-4ECF-91C8-16CFD4D02217}" type="slidenum">
              <a:rPr lang="en-US" smtClean="0"/>
              <a:t>‹#›</a:t>
            </a:fld>
            <a:endParaRPr lang="en-US"/>
          </a:p>
        </p:txBody>
      </p:sp>
    </p:spTree>
    <p:extLst>
      <p:ext uri="{BB962C8B-B14F-4D97-AF65-F5344CB8AC3E}">
        <p14:creationId xmlns:p14="http://schemas.microsoft.com/office/powerpoint/2010/main" val="1843144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A7B7FD-E558-42FE-876B-34F6DA2BD971}"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5D423A-32B2-4ECF-91C8-16CFD4D02217}" type="slidenum">
              <a:rPr lang="en-US" smtClean="0"/>
              <a:t>‹#›</a:t>
            </a:fld>
            <a:endParaRPr lang="en-US"/>
          </a:p>
        </p:txBody>
      </p:sp>
    </p:spTree>
    <p:extLst>
      <p:ext uri="{BB962C8B-B14F-4D97-AF65-F5344CB8AC3E}">
        <p14:creationId xmlns:p14="http://schemas.microsoft.com/office/powerpoint/2010/main" val="2133402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A7B7FD-E558-42FE-876B-34F6DA2BD971}" type="datetimeFigureOut">
              <a:rPr lang="en-US" smtClean="0"/>
              <a:t>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5D423A-32B2-4ECF-91C8-16CFD4D02217}" type="slidenum">
              <a:rPr lang="en-US" smtClean="0"/>
              <a:t>‹#›</a:t>
            </a:fld>
            <a:endParaRPr lang="en-US"/>
          </a:p>
        </p:txBody>
      </p:sp>
    </p:spTree>
    <p:extLst>
      <p:ext uri="{BB962C8B-B14F-4D97-AF65-F5344CB8AC3E}">
        <p14:creationId xmlns:p14="http://schemas.microsoft.com/office/powerpoint/2010/main" val="311903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A7B7FD-E558-42FE-876B-34F6DA2BD971}" type="datetimeFigureOut">
              <a:rPr lang="en-US" smtClean="0"/>
              <a:t>2/15/2018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5D423A-32B2-4ECF-91C8-16CFD4D02217}" type="slidenum">
              <a:rPr lang="en-US" smtClean="0"/>
              <a:t>‹#›</a:t>
            </a:fld>
            <a:endParaRPr lang="en-US"/>
          </a:p>
        </p:txBody>
      </p:sp>
    </p:spTree>
    <p:extLst>
      <p:ext uri="{BB962C8B-B14F-4D97-AF65-F5344CB8AC3E}">
        <p14:creationId xmlns:p14="http://schemas.microsoft.com/office/powerpoint/2010/main" val="1069176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A7B7FD-E558-42FE-876B-34F6DA2BD971}" type="datetimeFigureOut">
              <a:rPr lang="en-US" smtClean="0"/>
              <a:t>2/15/2018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5D423A-32B2-4ECF-91C8-16CFD4D02217}" type="slidenum">
              <a:rPr lang="en-US" smtClean="0"/>
              <a:t>‹#›</a:t>
            </a:fld>
            <a:endParaRPr lang="en-US"/>
          </a:p>
        </p:txBody>
      </p:sp>
    </p:spTree>
    <p:extLst>
      <p:ext uri="{BB962C8B-B14F-4D97-AF65-F5344CB8AC3E}">
        <p14:creationId xmlns:p14="http://schemas.microsoft.com/office/powerpoint/2010/main" val="292719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A7B7FD-E558-42FE-876B-34F6DA2BD971}" type="datetimeFigureOut">
              <a:rPr lang="en-US" smtClean="0"/>
              <a:t>2/15/2018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5D423A-32B2-4ECF-91C8-16CFD4D02217}" type="slidenum">
              <a:rPr lang="en-US" smtClean="0"/>
              <a:t>‹#›</a:t>
            </a:fld>
            <a:endParaRPr lang="en-US"/>
          </a:p>
        </p:txBody>
      </p:sp>
    </p:spTree>
    <p:extLst>
      <p:ext uri="{BB962C8B-B14F-4D97-AF65-F5344CB8AC3E}">
        <p14:creationId xmlns:p14="http://schemas.microsoft.com/office/powerpoint/2010/main" val="4144551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A7B7FD-E558-42FE-876B-34F6DA2BD971}" type="datetimeFigureOut">
              <a:rPr lang="en-US" smtClean="0"/>
              <a:t>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5D423A-32B2-4ECF-91C8-16CFD4D02217}" type="slidenum">
              <a:rPr lang="en-US" smtClean="0"/>
              <a:t>‹#›</a:t>
            </a:fld>
            <a:endParaRPr lang="en-US"/>
          </a:p>
        </p:txBody>
      </p:sp>
    </p:spTree>
    <p:extLst>
      <p:ext uri="{BB962C8B-B14F-4D97-AF65-F5344CB8AC3E}">
        <p14:creationId xmlns:p14="http://schemas.microsoft.com/office/powerpoint/2010/main" val="675478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A7B7FD-E558-42FE-876B-34F6DA2BD971}" type="datetimeFigureOut">
              <a:rPr lang="en-US" smtClean="0"/>
              <a:t>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5D423A-32B2-4ECF-91C8-16CFD4D02217}" type="slidenum">
              <a:rPr lang="en-US" smtClean="0"/>
              <a:t>‹#›</a:t>
            </a:fld>
            <a:endParaRPr lang="en-US"/>
          </a:p>
        </p:txBody>
      </p:sp>
    </p:spTree>
    <p:extLst>
      <p:ext uri="{BB962C8B-B14F-4D97-AF65-F5344CB8AC3E}">
        <p14:creationId xmlns:p14="http://schemas.microsoft.com/office/powerpoint/2010/main" val="1888566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EA7B7FD-E558-42FE-876B-34F6DA2BD971}" type="datetimeFigureOut">
              <a:rPr lang="en-US" smtClean="0"/>
              <a:t>2/15/2018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B5D423A-32B2-4ECF-91C8-16CFD4D02217}" type="slidenum">
              <a:rPr lang="en-US" smtClean="0"/>
              <a:t>‹#›</a:t>
            </a:fld>
            <a:endParaRPr lang="en-US"/>
          </a:p>
        </p:txBody>
      </p:sp>
    </p:spTree>
    <p:extLst>
      <p:ext uri="{BB962C8B-B14F-4D97-AF65-F5344CB8AC3E}">
        <p14:creationId xmlns:p14="http://schemas.microsoft.com/office/powerpoint/2010/main" val="89510899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3.jpg"/><Relationship Id="rId7"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eg"/><Relationship Id="rId4" Type="http://schemas.openxmlformats.org/officeDocument/2006/relationships/image" Target="../media/image4.jpg"/></Relationships>
</file>

<file path=ppt/slides/_rels/slide13.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3.jpg"/><Relationship Id="rId7"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eg"/><Relationship Id="rId4" Type="http://schemas.openxmlformats.org/officeDocument/2006/relationships/image" Target="../media/image4.jp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ideo" Target="https://www.youtube.com/embed/6HPOwYg4jeE" TargetMode="External"/><Relationship Id="rId4" Type="http://schemas.openxmlformats.org/officeDocument/2006/relationships/image" Target="../media/image9.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28600"/>
            <a:ext cx="6858000" cy="2387600"/>
          </a:xfrm>
        </p:spPr>
        <p:txBody>
          <a:bodyPr>
            <a:normAutofit/>
          </a:bodyPr>
          <a:lstStyle/>
          <a:p>
            <a:r>
              <a:rPr lang="en-US" sz="5400" dirty="0">
                <a:solidFill>
                  <a:schemeClr val="accent2">
                    <a:lumMod val="75000"/>
                  </a:schemeClr>
                </a:solidFill>
              </a:rPr>
              <a:t>Microsoft Office</a:t>
            </a:r>
          </a:p>
        </p:txBody>
      </p:sp>
      <p:sp>
        <p:nvSpPr>
          <p:cNvPr id="3" name="Subtitle 2"/>
          <p:cNvSpPr>
            <a:spLocks noGrp="1"/>
          </p:cNvSpPr>
          <p:nvPr>
            <p:ph type="subTitle" idx="1"/>
          </p:nvPr>
        </p:nvSpPr>
        <p:spPr>
          <a:xfrm>
            <a:off x="990600" y="2616200"/>
            <a:ext cx="6858000" cy="512762"/>
          </a:xfrm>
        </p:spPr>
        <p:txBody>
          <a:bodyPr/>
          <a:lstStyle/>
          <a:p>
            <a:r>
              <a:rPr lang="en-US" dirty="0" smtClean="0"/>
              <a:t>PowerPoint Basics</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0552" y="3429000"/>
            <a:ext cx="2438095" cy="243809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9849769">
            <a:off x="761480" y="1400947"/>
            <a:ext cx="1981200" cy="1143000"/>
          </a:xfrm>
        </p:spPr>
        <p:txBody>
          <a:bodyPr>
            <a:normAutofit/>
          </a:bodyPr>
          <a:lstStyle/>
          <a:p>
            <a:r>
              <a:rPr lang="en-US" sz="4800" b="1" dirty="0" smtClean="0">
                <a:solidFill>
                  <a:schemeClr val="accent2">
                    <a:lumMod val="75000"/>
                  </a:schemeClr>
                </a:solidFill>
              </a:rPr>
              <a:t>Moses!</a:t>
            </a:r>
            <a:endParaRPr lang="en-US" sz="4800" b="1" dirty="0">
              <a:solidFill>
                <a:schemeClr val="accent2">
                  <a:lumMod val="75000"/>
                </a:schemeClr>
              </a:solidFill>
            </a:endParaRPr>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895600" y="2629694"/>
            <a:ext cx="3352800" cy="2743200"/>
          </a:xfrm>
        </p:spPr>
      </p:pic>
    </p:spTree>
    <p:extLst>
      <p:ext uri="{BB962C8B-B14F-4D97-AF65-F5344CB8AC3E}">
        <p14:creationId xmlns:p14="http://schemas.microsoft.com/office/powerpoint/2010/main" val="1272386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5400" dirty="0">
                <a:solidFill>
                  <a:schemeClr val="accent2">
                    <a:lumMod val="75000"/>
                  </a:schemeClr>
                </a:solidFill>
              </a:rPr>
              <a:t>Is this easy to read?</a:t>
            </a:r>
          </a:p>
        </p:txBody>
      </p:sp>
      <p:sp>
        <p:nvSpPr>
          <p:cNvPr id="2" name="Content Placeholder 1"/>
          <p:cNvSpPr>
            <a:spLocks noGrp="1"/>
          </p:cNvSpPr>
          <p:nvPr>
            <p:ph idx="1"/>
          </p:nvPr>
        </p:nvSpPr>
        <p:spPr/>
        <p:txBody>
          <a:bodyPr>
            <a:normAutofit/>
          </a:bodyPr>
          <a:lstStyle/>
          <a:p>
            <a:r>
              <a:rPr lang="en-US" dirty="0"/>
              <a:t>Guinea pigs benefit from feeding on fresh grass hay, such as timothy hay, in addition to food pellets which are often based from timothy. Alfalfa is also a popular food choice; most guinea pigs will eat large amounts of alfalfa when offered </a:t>
            </a:r>
            <a:r>
              <a:rPr lang="en-US" dirty="0" smtClean="0"/>
              <a:t>it, though </a:t>
            </a:r>
            <a:r>
              <a:rPr lang="en-US" dirty="0"/>
              <a:t>some controversy exists over the feeding of alfalfa to adult guinea pigs. Some pet owners and veterinary organizations have advised that, as a legume rather than a grass hay, alfalfa consumed in large amounts may lead to obesity, as well as bladder stones due to excess calcium, in any but pregnant and very young guinea pigs.</a:t>
            </a:r>
          </a:p>
        </p:txBody>
      </p:sp>
    </p:spTree>
    <p:extLst>
      <p:ext uri="{BB962C8B-B14F-4D97-AF65-F5344CB8AC3E}">
        <p14:creationId xmlns:p14="http://schemas.microsoft.com/office/powerpoint/2010/main" val="25936602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190118"/>
            <a:ext cx="7886700" cy="1325563"/>
          </a:xfrm>
        </p:spPr>
        <p:txBody>
          <a:bodyPr>
            <a:normAutofit/>
          </a:bodyPr>
          <a:lstStyle/>
          <a:p>
            <a:r>
              <a:rPr lang="en-US" sz="5400" dirty="0">
                <a:solidFill>
                  <a:schemeClr val="accent2">
                    <a:lumMod val="75000"/>
                  </a:schemeClr>
                </a:solidFill>
              </a:rPr>
              <a:t>Keep a Simple Design!</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86000" y="2334419"/>
            <a:ext cx="4572000" cy="3333750"/>
          </a:xfr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0800" y="1519535"/>
            <a:ext cx="1360593" cy="1275556"/>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72150" y="1463221"/>
            <a:ext cx="2171700" cy="2105025"/>
          </a:xfrm>
          <a:prstGeom prst="rect">
            <a:avLst/>
          </a:prstGeom>
        </p:spPr>
      </p:pic>
      <p:pic>
        <p:nvPicPr>
          <p:cNvPr id="7" name="Pictur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804011" y="4098851"/>
            <a:ext cx="2244681" cy="1821398"/>
          </a:xfrm>
          <a:prstGeom prst="rect">
            <a:avLst/>
          </a:prstGeom>
        </p:spPr>
      </p:pic>
      <p:pic>
        <p:nvPicPr>
          <p:cNvPr id="8" name="Picture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81619" y="4724400"/>
            <a:ext cx="2169499" cy="1628903"/>
          </a:xfrm>
          <a:prstGeom prst="rect">
            <a:avLst/>
          </a:prstGeom>
        </p:spPr>
      </p:pic>
      <p:pic>
        <p:nvPicPr>
          <p:cNvPr id="9" name="Picture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00028" y="3613829"/>
            <a:ext cx="2249124" cy="1686843"/>
          </a:xfrm>
          <a:prstGeom prst="rect">
            <a:avLst/>
          </a:prstGeom>
        </p:spPr>
      </p:pic>
    </p:spTree>
    <p:extLst>
      <p:ext uri="{BB962C8B-B14F-4D97-AF65-F5344CB8AC3E}">
        <p14:creationId xmlns:p14="http://schemas.microsoft.com/office/powerpoint/2010/main" val="1877322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5400" dirty="0">
                <a:solidFill>
                  <a:schemeClr val="accent2">
                    <a:lumMod val="75000"/>
                  </a:schemeClr>
                </a:solidFill>
              </a:rPr>
              <a:t>Use animations!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86000" y="2334419"/>
            <a:ext cx="4572000" cy="3333750"/>
          </a:xfr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90800" y="1519535"/>
            <a:ext cx="1360593" cy="1275556"/>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72150" y="1463221"/>
            <a:ext cx="2171700" cy="2105025"/>
          </a:xfrm>
          <a:prstGeom prst="rect">
            <a:avLst/>
          </a:prstGeom>
        </p:spPr>
      </p:pic>
      <p:pic>
        <p:nvPicPr>
          <p:cNvPr id="7" name="Pictur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804011" y="4098851"/>
            <a:ext cx="2244681" cy="1821398"/>
          </a:xfrm>
          <a:prstGeom prst="rect">
            <a:avLst/>
          </a:prstGeom>
        </p:spPr>
      </p:pic>
      <p:pic>
        <p:nvPicPr>
          <p:cNvPr id="8" name="Picture 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81619" y="4724400"/>
            <a:ext cx="2169499" cy="1628903"/>
          </a:xfrm>
          <a:prstGeom prst="rect">
            <a:avLst/>
          </a:prstGeom>
        </p:spPr>
      </p:pic>
      <p:pic>
        <p:nvPicPr>
          <p:cNvPr id="9" name="Picture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00028" y="3613829"/>
            <a:ext cx="2249124" cy="1686843"/>
          </a:xfrm>
          <a:prstGeom prst="rect">
            <a:avLst/>
          </a:prstGeom>
        </p:spPr>
      </p:pic>
    </p:spTree>
    <p:extLst>
      <p:ext uri="{BB962C8B-B14F-4D97-AF65-F5344CB8AC3E}">
        <p14:creationId xmlns:p14="http://schemas.microsoft.com/office/powerpoint/2010/main" val="2763717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1" presetClass="entr" presetSubtype="1" fill="hold"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heel(1)">
                                      <p:cBhvr>
                                        <p:cTn id="18" dur="20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45"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2000"/>
                                        <p:tgtEl>
                                          <p:spTgt spid="8"/>
                                        </p:tgtEl>
                                      </p:cBhvr>
                                    </p:animEffect>
                                    <p:anim calcmode="lin" valueType="num">
                                      <p:cBhvr>
                                        <p:cTn id="24" dur="2000" fill="hold"/>
                                        <p:tgtEl>
                                          <p:spTgt spid="8"/>
                                        </p:tgtEl>
                                        <p:attrNameLst>
                                          <p:attrName>ppt_w</p:attrName>
                                        </p:attrNameLst>
                                      </p:cBhvr>
                                      <p:tavLst>
                                        <p:tav tm="0" fmla="#ppt_w*sin(2.5*pi*$)">
                                          <p:val>
                                            <p:fltVal val="0"/>
                                          </p:val>
                                        </p:tav>
                                        <p:tav tm="100000">
                                          <p:val>
                                            <p:fltVal val="1"/>
                                          </p:val>
                                        </p:tav>
                                      </p:tavLst>
                                    </p:anim>
                                    <p:anim calcmode="lin" valueType="num">
                                      <p:cBhvr>
                                        <p:cTn id="25" dur="2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p:cTn id="30" dur="1000" fill="hold"/>
                                        <p:tgtEl>
                                          <p:spTgt spid="7"/>
                                        </p:tgtEl>
                                        <p:attrNameLst>
                                          <p:attrName>ppt_w</p:attrName>
                                        </p:attrNameLst>
                                      </p:cBhvr>
                                      <p:tavLst>
                                        <p:tav tm="0">
                                          <p:val>
                                            <p:fltVal val="0"/>
                                          </p:val>
                                        </p:tav>
                                        <p:tav tm="100000">
                                          <p:val>
                                            <p:strVal val="#ppt_w"/>
                                          </p:val>
                                        </p:tav>
                                      </p:tavLst>
                                    </p:anim>
                                    <p:anim calcmode="lin" valueType="num">
                                      <p:cBhvr>
                                        <p:cTn id="31" dur="1000" fill="hold"/>
                                        <p:tgtEl>
                                          <p:spTgt spid="7"/>
                                        </p:tgtEl>
                                        <p:attrNameLst>
                                          <p:attrName>ppt_h</p:attrName>
                                        </p:attrNameLst>
                                      </p:cBhvr>
                                      <p:tavLst>
                                        <p:tav tm="0">
                                          <p:val>
                                            <p:fltVal val="0"/>
                                          </p:val>
                                        </p:tav>
                                        <p:tav tm="100000">
                                          <p:val>
                                            <p:strVal val="#ppt_h"/>
                                          </p:val>
                                        </p:tav>
                                      </p:tavLst>
                                    </p:anim>
                                    <p:anim calcmode="lin" valueType="num">
                                      <p:cBhvr>
                                        <p:cTn id="32" dur="1000" fill="hold"/>
                                        <p:tgtEl>
                                          <p:spTgt spid="7"/>
                                        </p:tgtEl>
                                        <p:attrNameLst>
                                          <p:attrName>style.rotation</p:attrName>
                                        </p:attrNameLst>
                                      </p:cBhvr>
                                      <p:tavLst>
                                        <p:tav tm="0">
                                          <p:val>
                                            <p:fltVal val="90"/>
                                          </p:val>
                                        </p:tav>
                                        <p:tav tm="100000">
                                          <p:val>
                                            <p:fltVal val="0"/>
                                          </p:val>
                                        </p:tav>
                                      </p:tavLst>
                                    </p:anim>
                                    <p:animEffect transition="in" filter="fade">
                                      <p:cBhvr>
                                        <p:cTn id="33"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5400" dirty="0">
                <a:solidFill>
                  <a:schemeClr val="accent2">
                    <a:lumMod val="75000"/>
                  </a:schemeClr>
                </a:solidFill>
              </a:rPr>
              <a:t>Add Media!</a:t>
            </a:r>
          </a:p>
        </p:txBody>
      </p:sp>
      <p:sp>
        <p:nvSpPr>
          <p:cNvPr id="2" name="Content Placeholder 1"/>
          <p:cNvSpPr>
            <a:spLocks noGrp="1"/>
          </p:cNvSpPr>
          <p:nvPr>
            <p:ph idx="1"/>
          </p:nvPr>
        </p:nvSpPr>
        <p:spPr/>
        <p:txBody>
          <a:bodyPr/>
          <a:lstStyle/>
          <a:p>
            <a:r>
              <a:rPr lang="en-US" dirty="0" smtClean="0"/>
              <a:t>YouTube Videos</a:t>
            </a:r>
          </a:p>
          <a:p>
            <a:r>
              <a:rPr lang="en-US" dirty="0" smtClean="0"/>
              <a:t>Photographs</a:t>
            </a:r>
          </a:p>
          <a:p>
            <a:r>
              <a:rPr lang="en-US" dirty="0" smtClean="0"/>
              <a:t>Sound effects</a:t>
            </a:r>
            <a:endParaRPr lang="en-US" dirty="0"/>
          </a:p>
        </p:txBody>
      </p:sp>
      <p:pic>
        <p:nvPicPr>
          <p:cNvPr id="5" name="6HPOwYg4jeE"/>
          <p:cNvPicPr>
            <a:picLocks noRot="1" noChangeAspect="1"/>
          </p:cNvPicPr>
          <p:nvPr>
            <a:videoFile r:link="rId1"/>
          </p:nvPr>
        </p:nvPicPr>
        <p:blipFill>
          <a:blip r:embed="rId4"/>
          <a:stretch>
            <a:fillRect/>
          </a:stretch>
        </p:blipFill>
        <p:spPr>
          <a:xfrm>
            <a:off x="3886200" y="3124200"/>
            <a:ext cx="4572000" cy="2571750"/>
          </a:xfrm>
          <a:prstGeom prst="rect">
            <a:avLst/>
          </a:prstGeom>
        </p:spPr>
      </p:pic>
    </p:spTree>
    <p:extLst>
      <p:ext uri="{BB962C8B-B14F-4D97-AF65-F5344CB8AC3E}">
        <p14:creationId xmlns:p14="http://schemas.microsoft.com/office/powerpoint/2010/main" val="1027872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068762"/>
          </a:xfrm>
        </p:spPr>
        <p:txBody>
          <a:bodyPr/>
          <a:lstStyle/>
          <a:p>
            <a:pPr algn="ctr"/>
            <a:endParaRPr lang="en-US" dirty="0"/>
          </a:p>
        </p:txBody>
      </p:sp>
      <p:sp>
        <p:nvSpPr>
          <p:cNvPr id="4" name="Title 2"/>
          <p:cNvSpPr txBox="1">
            <a:spLocks/>
          </p:cNvSpPr>
          <p:nvPr/>
        </p:nvSpPr>
        <p:spPr>
          <a:xfrm>
            <a:off x="628650" y="365126"/>
            <a:ext cx="8058150" cy="1325563"/>
          </a:xfrm>
          <a:prstGeom prst="rect">
            <a:avLst/>
          </a:prstGeom>
        </p:spPr>
        <p:txBody>
          <a:bodyPr vert="horz" lIns="91440" tIns="45720" rIns="91440" bIns="45720" rtlCol="0" anchor="ctr">
            <a:normAutofit fontScale="92500" lnSpcReduction="10000"/>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5400" dirty="0" smtClean="0">
                <a:solidFill>
                  <a:schemeClr val="accent2">
                    <a:lumMod val="75000"/>
                  </a:schemeClr>
                </a:solidFill>
              </a:rPr>
              <a:t>Common PowerPoint Mistakes…</a:t>
            </a:r>
            <a:endParaRPr lang="en-US" sz="5400" dirty="0">
              <a:solidFill>
                <a:schemeClr val="accent2">
                  <a:lumMod val="75000"/>
                </a:schemeClr>
              </a:solidFill>
            </a:endParaRPr>
          </a:p>
        </p:txBody>
      </p:sp>
    </p:spTree>
    <p:extLst>
      <p:ext uri="{BB962C8B-B14F-4D97-AF65-F5344CB8AC3E}">
        <p14:creationId xmlns:p14="http://schemas.microsoft.com/office/powerpoint/2010/main" val="13573047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solidFill>
                  <a:schemeClr val="accent2">
                    <a:lumMod val="75000"/>
                  </a:schemeClr>
                </a:solidFill>
              </a:rPr>
              <a:t>Too Wordy</a:t>
            </a:r>
          </a:p>
        </p:txBody>
      </p:sp>
      <p:sp>
        <p:nvSpPr>
          <p:cNvPr id="3" name="Content Placeholder 2"/>
          <p:cNvSpPr>
            <a:spLocks noGrp="1"/>
          </p:cNvSpPr>
          <p:nvPr>
            <p:ph idx="1"/>
          </p:nvPr>
        </p:nvSpPr>
        <p:spPr/>
        <p:txBody>
          <a:bodyPr>
            <a:normAutofit/>
          </a:bodyPr>
          <a:lstStyle/>
          <a:p>
            <a:pPr marL="109728" indent="0">
              <a:buNone/>
            </a:pPr>
            <a:r>
              <a:rPr lang="en-US" dirty="0"/>
              <a:t>Hay, vegetables, fruits, branches, herbs and other plant. Guinea Pigs have a big and variety menu table. They are oriented by their natural instinct and really like to eat what grows on ground – raw. Most of all feed hay! This has to be provided permanent. You do your best to your cavies if you provide fresh picked grass too (please no lawn cuttings!). That is way cheaper than any colorful package of junk food from the pet shop and much more healthy as well. Leave the pet shop food untouched (have a look to thedry food / pellets article)!</a:t>
            </a:r>
          </a:p>
        </p:txBody>
      </p:sp>
    </p:spTree>
    <p:extLst>
      <p:ext uri="{BB962C8B-B14F-4D97-AF65-F5344CB8AC3E}">
        <p14:creationId xmlns:p14="http://schemas.microsoft.com/office/powerpoint/2010/main" val="19851082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solidFill>
                  <a:schemeClr val="accent2">
                    <a:lumMod val="75000"/>
                  </a:schemeClr>
                </a:solidFill>
              </a:rPr>
              <a:t>Spelling Errors</a:t>
            </a:r>
          </a:p>
        </p:txBody>
      </p:sp>
      <p:sp>
        <p:nvSpPr>
          <p:cNvPr id="3" name="Content Placeholder 2"/>
          <p:cNvSpPr>
            <a:spLocks noGrp="1"/>
          </p:cNvSpPr>
          <p:nvPr>
            <p:ph idx="1"/>
          </p:nvPr>
        </p:nvSpPr>
        <p:spPr/>
        <p:txBody>
          <a:bodyPr/>
          <a:lstStyle/>
          <a:p>
            <a:pPr marL="109728" indent="0">
              <a:buNone/>
            </a:pPr>
            <a:r>
              <a:rPr lang="en-US" dirty="0" smtClean="0"/>
              <a:t>Hay is </a:t>
            </a:r>
            <a:r>
              <a:rPr lang="en-US" dirty="0"/>
              <a:t>an important part of a </a:t>
            </a:r>
            <a:r>
              <a:rPr lang="en-US" dirty="0" err="1" smtClean="0"/>
              <a:t>ginee</a:t>
            </a:r>
            <a:r>
              <a:rPr lang="en-US" dirty="0" smtClean="0"/>
              <a:t> </a:t>
            </a:r>
            <a:r>
              <a:rPr lang="en-US" dirty="0"/>
              <a:t>pig's </a:t>
            </a:r>
            <a:r>
              <a:rPr lang="en-US" dirty="0" smtClean="0"/>
              <a:t>diet.</a:t>
            </a:r>
          </a:p>
          <a:p>
            <a:pPr marL="109728" indent="0">
              <a:buNone/>
            </a:pPr>
            <a:endParaRPr lang="en-US" dirty="0"/>
          </a:p>
          <a:p>
            <a:pPr marL="109728" indent="0">
              <a:buNone/>
            </a:pPr>
            <a:r>
              <a:rPr lang="en-US" dirty="0" err="1" smtClean="0"/>
              <a:t>Difrent</a:t>
            </a:r>
            <a:r>
              <a:rPr lang="en-US" dirty="0" smtClean="0"/>
              <a:t> varieties provide different texture and fiber content.</a:t>
            </a:r>
            <a:endParaRPr lang="en-US" dirty="0"/>
          </a:p>
        </p:txBody>
      </p:sp>
      <p:sp>
        <p:nvSpPr>
          <p:cNvPr id="4" name="Oval 3"/>
          <p:cNvSpPr/>
          <p:nvPr/>
        </p:nvSpPr>
        <p:spPr>
          <a:xfrm>
            <a:off x="3810000" y="1825625"/>
            <a:ext cx="1066800" cy="499872"/>
          </a:xfrm>
          <a:prstGeom prst="ellipse">
            <a:avLst/>
          </a:prstGeom>
          <a:solidFill>
            <a:schemeClr val="accent1">
              <a:alpha val="0"/>
            </a:schemeClr>
          </a:solid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457200" y="2514600"/>
            <a:ext cx="1524000" cy="499872"/>
          </a:xfrm>
          <a:prstGeom prst="ellipse">
            <a:avLst/>
          </a:prstGeom>
          <a:solidFill>
            <a:schemeClr val="accent1">
              <a:alpha val="0"/>
            </a:schemeClr>
          </a:solid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90632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solidFill>
                  <a:schemeClr val="accent2">
                    <a:lumMod val="75000"/>
                  </a:schemeClr>
                </a:solidFill>
              </a:rPr>
              <a:t>Too Many Bullet Points</a:t>
            </a:r>
          </a:p>
        </p:txBody>
      </p:sp>
      <p:sp>
        <p:nvSpPr>
          <p:cNvPr id="3" name="Content Placeholder 2"/>
          <p:cNvSpPr>
            <a:spLocks noGrp="1"/>
          </p:cNvSpPr>
          <p:nvPr>
            <p:ph idx="1"/>
          </p:nvPr>
        </p:nvSpPr>
        <p:spPr/>
        <p:txBody>
          <a:bodyPr>
            <a:normAutofit fontScale="40000" lnSpcReduction="20000"/>
          </a:bodyPr>
          <a:lstStyle/>
          <a:p>
            <a:r>
              <a:rPr lang="en-US" dirty="0"/>
              <a:t>Alfalfa, radish &amp; clover sprout</a:t>
            </a:r>
          </a:p>
          <a:p>
            <a:r>
              <a:rPr lang="en-US" dirty="0"/>
              <a:t>Basil</a:t>
            </a:r>
          </a:p>
          <a:p>
            <a:r>
              <a:rPr lang="en-US" dirty="0"/>
              <a:t>Beet Greens (tops)*</a:t>
            </a:r>
          </a:p>
          <a:p>
            <a:r>
              <a:rPr lang="en-US" dirty="0"/>
              <a:t>Brussel Sprouts</a:t>
            </a:r>
          </a:p>
          <a:p>
            <a:r>
              <a:rPr lang="en-US" dirty="0"/>
              <a:t>Carrots</a:t>
            </a:r>
          </a:p>
          <a:p>
            <a:r>
              <a:rPr lang="en-US" dirty="0"/>
              <a:t>Carrot Tops*</a:t>
            </a:r>
          </a:p>
          <a:p>
            <a:r>
              <a:rPr lang="en-US" dirty="0"/>
              <a:t>Chard (red or green)*</a:t>
            </a:r>
          </a:p>
          <a:p>
            <a:r>
              <a:rPr lang="en-US" dirty="0"/>
              <a:t>Cilantro</a:t>
            </a:r>
          </a:p>
          <a:p>
            <a:r>
              <a:rPr lang="en-US" dirty="0"/>
              <a:t>Clover</a:t>
            </a:r>
          </a:p>
          <a:p>
            <a:r>
              <a:rPr lang="en-US" dirty="0"/>
              <a:t>Cucumber</a:t>
            </a:r>
          </a:p>
          <a:p>
            <a:r>
              <a:rPr lang="en-US" dirty="0"/>
              <a:t>Dandelion Greens (no pesticides)*</a:t>
            </a:r>
          </a:p>
          <a:p>
            <a:r>
              <a:rPr lang="en-US" dirty="0"/>
              <a:t>Escarole</a:t>
            </a:r>
          </a:p>
          <a:p>
            <a:r>
              <a:rPr lang="en-US" dirty="0"/>
              <a:t>Green Peppers</a:t>
            </a:r>
          </a:p>
          <a:p>
            <a:r>
              <a:rPr lang="en-US" dirty="0"/>
              <a:t>Mint</a:t>
            </a:r>
          </a:p>
          <a:p>
            <a:r>
              <a:rPr lang="en-US" dirty="0"/>
              <a:t>Parsley*</a:t>
            </a:r>
          </a:p>
          <a:p>
            <a:r>
              <a:rPr lang="en-US" dirty="0"/>
              <a:t>Pea Pods (the flat edible kind)*</a:t>
            </a:r>
          </a:p>
          <a:p>
            <a:r>
              <a:rPr lang="en-US" dirty="0"/>
              <a:t>Peppermint Leaves</a:t>
            </a:r>
          </a:p>
          <a:p>
            <a:r>
              <a:rPr lang="en-US" dirty="0" err="1"/>
              <a:t>Radichio</a:t>
            </a:r>
            <a:endParaRPr lang="en-US" dirty="0"/>
          </a:p>
          <a:p>
            <a:r>
              <a:rPr lang="en-US" dirty="0"/>
              <a:t>Radish Tops</a:t>
            </a:r>
          </a:p>
          <a:p>
            <a:r>
              <a:rPr lang="en-US" dirty="0"/>
              <a:t>Raspberry Leaves</a:t>
            </a:r>
          </a:p>
          <a:p>
            <a:r>
              <a:rPr lang="en-US" dirty="0"/>
              <a:t>Romaine Lettuce or Red/Green Leaf Lettuce</a:t>
            </a:r>
          </a:p>
          <a:p>
            <a:r>
              <a:rPr lang="en-US" dirty="0"/>
              <a:t>Watercress*</a:t>
            </a:r>
          </a:p>
          <a:p>
            <a:r>
              <a:rPr lang="en-US" dirty="0"/>
              <a:t>Wheat Grass</a:t>
            </a:r>
          </a:p>
          <a:p>
            <a:pPr marL="109728" indent="0">
              <a:buNone/>
            </a:pPr>
            <a:endParaRPr lang="en-US" dirty="0"/>
          </a:p>
        </p:txBody>
      </p:sp>
    </p:spTree>
    <p:extLst>
      <p:ext uri="{BB962C8B-B14F-4D97-AF65-F5344CB8AC3E}">
        <p14:creationId xmlns:p14="http://schemas.microsoft.com/office/powerpoint/2010/main" val="8842065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206690"/>
          </a:xfrm>
          <a:solidFill>
            <a:srgbClr val="C60AA2"/>
          </a:solidFill>
        </p:spPr>
        <p:txBody>
          <a:bodyPr>
            <a:normAutofit/>
          </a:bodyPr>
          <a:lstStyle/>
          <a:p>
            <a:pPr algn="ctr"/>
            <a:r>
              <a:rPr lang="en-US" sz="5400" b="1" dirty="0"/>
              <a:t>Unappealing Colors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362200" y="1876130"/>
            <a:ext cx="4191000" cy="3951515"/>
          </a:xfrm>
        </p:spPr>
      </p:pic>
    </p:spTree>
    <p:extLst>
      <p:ext uri="{BB962C8B-B14F-4D97-AF65-F5344CB8AC3E}">
        <p14:creationId xmlns:p14="http://schemas.microsoft.com/office/powerpoint/2010/main" val="16463407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4449762"/>
          </a:xfrm>
        </p:spPr>
        <p:txBody>
          <a:bodyPr>
            <a:normAutofit/>
          </a:bodyPr>
          <a:lstStyle/>
          <a:p>
            <a:pPr algn="ctr"/>
            <a:r>
              <a:rPr lang="en-US" sz="5400" dirty="0" smtClean="0">
                <a:solidFill>
                  <a:schemeClr val="accent2">
                    <a:lumMod val="75000"/>
                  </a:schemeClr>
                </a:solidFill>
              </a:rPr>
              <a:t>What is PowerPoint? </a:t>
            </a:r>
            <a:endParaRPr lang="en-US" sz="5400"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1066800" y="2027237"/>
            <a:ext cx="7886700"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5400" dirty="0" smtClean="0">
                <a:solidFill>
                  <a:schemeClr val="accent2">
                    <a:lumMod val="75000"/>
                  </a:schemeClr>
                </a:solidFill>
              </a:rPr>
              <a:t>Let’s Learn PowerPoint!</a:t>
            </a:r>
            <a:endParaRPr lang="en-US" sz="5400" dirty="0">
              <a:solidFill>
                <a:schemeClr val="accent2">
                  <a:lumMod val="75000"/>
                </a:schemeClr>
              </a:solidFill>
            </a:endParaRPr>
          </a:p>
        </p:txBody>
      </p:sp>
    </p:spTree>
    <p:extLst>
      <p:ext uri="{BB962C8B-B14F-4D97-AF65-F5344CB8AC3E}">
        <p14:creationId xmlns:p14="http://schemas.microsoft.com/office/powerpoint/2010/main" val="19529423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3"/>
          <p:cNvSpPr>
            <a:spLocks noGrp="1"/>
          </p:cNvSpPr>
          <p:nvPr>
            <p:ph type="title"/>
          </p:nvPr>
        </p:nvSpPr>
        <p:spPr>
          <a:xfrm>
            <a:off x="381000" y="1600200"/>
            <a:ext cx="8229600" cy="1143000"/>
          </a:xfrm>
        </p:spPr>
        <p:txBody>
          <a:bodyPr>
            <a:normAutofit/>
          </a:bodyPr>
          <a:lstStyle/>
          <a:p>
            <a:pPr algn="ctr"/>
            <a:r>
              <a:rPr lang="en-US" sz="5400" dirty="0">
                <a:solidFill>
                  <a:schemeClr val="accent2">
                    <a:lumMod val="75000"/>
                  </a:schemeClr>
                </a:solidFill>
              </a:rPr>
              <a:t>How is PowerPoint used?</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4800" y="1676400"/>
            <a:ext cx="8229600" cy="1143000"/>
          </a:xfrm>
        </p:spPr>
        <p:txBody>
          <a:bodyPr>
            <a:normAutofit/>
          </a:bodyPr>
          <a:lstStyle/>
          <a:p>
            <a:pPr algn="ctr"/>
            <a:r>
              <a:rPr lang="en-US" sz="5400" dirty="0">
                <a:solidFill>
                  <a:schemeClr val="accent2">
                    <a:lumMod val="75000"/>
                  </a:schemeClr>
                </a:solidFill>
              </a:rPr>
              <a:t>Benefits of PowerPoint</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611562"/>
          </a:xfrm>
        </p:spPr>
        <p:txBody>
          <a:bodyPr>
            <a:normAutofit/>
          </a:bodyPr>
          <a:lstStyle/>
          <a:p>
            <a:pPr algn="ctr"/>
            <a:r>
              <a:rPr lang="en-US" sz="5400" dirty="0">
                <a:solidFill>
                  <a:schemeClr val="accent2">
                    <a:lumMod val="75000"/>
                  </a:schemeClr>
                </a:solidFill>
              </a:rPr>
              <a:t>What makes a good presentation?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109728" indent="0" algn="ctr">
              <a:buNone/>
            </a:pPr>
            <a:r>
              <a:rPr lang="en-US" sz="5400" dirty="0">
                <a:solidFill>
                  <a:schemeClr val="accent2">
                    <a:lumMod val="75000"/>
                  </a:schemeClr>
                </a:solidFill>
                <a:latin typeface="+mj-lt"/>
                <a:ea typeface="+mj-ea"/>
                <a:cs typeface="+mj-cs"/>
              </a:rPr>
              <a:t>Pleasing Design</a:t>
            </a:r>
          </a:p>
          <a:p>
            <a:pPr marL="109728" indent="0" algn="ctr">
              <a:buNone/>
            </a:pPr>
            <a:endParaRPr lang="en-US" sz="5400" dirty="0">
              <a:solidFill>
                <a:schemeClr val="accent2">
                  <a:lumMod val="75000"/>
                </a:schemeClr>
              </a:solidFill>
              <a:latin typeface="+mj-lt"/>
              <a:ea typeface="+mj-ea"/>
              <a:cs typeface="+mj-cs"/>
            </a:endParaRPr>
          </a:p>
          <a:p>
            <a:pPr marL="109728" indent="0" algn="ctr">
              <a:buNone/>
            </a:pPr>
            <a:r>
              <a:rPr lang="en-US" sz="5400" dirty="0">
                <a:solidFill>
                  <a:schemeClr val="accent2">
                    <a:lumMod val="75000"/>
                  </a:schemeClr>
                </a:solidFill>
                <a:latin typeface="+mj-lt"/>
                <a:ea typeface="+mj-ea"/>
                <a:cs typeface="+mj-cs"/>
              </a:rPr>
              <a:t>Engaging Content</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3888" y="1709739"/>
            <a:ext cx="7886700" cy="2024061"/>
          </a:xfrm>
        </p:spPr>
        <p:txBody>
          <a:bodyPr>
            <a:normAutofit/>
          </a:bodyPr>
          <a:lstStyle/>
          <a:p>
            <a:r>
              <a:rPr lang="en-US" sz="5400" dirty="0">
                <a:solidFill>
                  <a:schemeClr val="accent2">
                    <a:lumMod val="75000"/>
                  </a:schemeClr>
                </a:solidFill>
              </a:rPr>
              <a:t>Would you rather </a:t>
            </a:r>
            <a:r>
              <a:rPr lang="en-US" sz="5400" dirty="0" smtClean="0">
                <a:solidFill>
                  <a:schemeClr val="accent2">
                    <a:lumMod val="75000"/>
                  </a:schemeClr>
                </a:solidFill>
              </a:rPr>
              <a:t>view…</a:t>
            </a:r>
            <a:endParaRPr lang="en-US" sz="5400" dirty="0">
              <a:solidFill>
                <a:schemeClr val="accent2">
                  <a:lumMod val="75000"/>
                </a:schemeClr>
              </a:solidFill>
            </a:endParaRP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316484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a:bodyPr>
          <a:lstStyle/>
          <a:p>
            <a:r>
              <a:rPr lang="en-US" sz="5400" dirty="0">
                <a:solidFill>
                  <a:schemeClr val="accent2">
                    <a:lumMod val="75000"/>
                  </a:schemeClr>
                </a:solidFill>
                <a:latin typeface="+mj-lt"/>
                <a:ea typeface="+mj-ea"/>
                <a:cs typeface="+mj-cs"/>
              </a:rPr>
              <a:t>Moses is a guinea pig</a:t>
            </a:r>
          </a:p>
          <a:p>
            <a:r>
              <a:rPr lang="en-US" sz="5400" dirty="0">
                <a:solidFill>
                  <a:schemeClr val="accent2">
                    <a:lumMod val="75000"/>
                  </a:schemeClr>
                </a:solidFill>
                <a:latin typeface="+mj-lt"/>
                <a:ea typeface="+mj-ea"/>
                <a:cs typeface="+mj-cs"/>
              </a:rPr>
              <a:t>Moses likes hanging with his friends</a:t>
            </a:r>
          </a:p>
          <a:p>
            <a:r>
              <a:rPr lang="en-US" sz="5400" dirty="0">
                <a:solidFill>
                  <a:schemeClr val="accent2">
                    <a:lumMod val="75000"/>
                  </a:schemeClr>
                </a:solidFill>
                <a:latin typeface="+mj-lt"/>
                <a:ea typeface="+mj-ea"/>
                <a:cs typeface="+mj-cs"/>
              </a:rPr>
              <a:t>Moses likes vegetables</a:t>
            </a:r>
          </a:p>
        </p:txBody>
      </p:sp>
    </p:spTree>
    <p:extLst>
      <p:ext uri="{BB962C8B-B14F-4D97-AF65-F5344CB8AC3E}">
        <p14:creationId xmlns:p14="http://schemas.microsoft.com/office/powerpoint/2010/main" val="20520018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3888" y="990600"/>
            <a:ext cx="7886700" cy="2852737"/>
          </a:xfrm>
        </p:spPr>
        <p:txBody>
          <a:bodyPr>
            <a:normAutofit/>
          </a:bodyPr>
          <a:lstStyle/>
          <a:p>
            <a:r>
              <a:rPr lang="en-US" sz="5400" dirty="0">
                <a:solidFill>
                  <a:schemeClr val="accent2">
                    <a:lumMod val="75000"/>
                  </a:schemeClr>
                </a:solidFill>
              </a:rPr>
              <a:t>Or would you rather </a:t>
            </a:r>
            <a:r>
              <a:rPr lang="en-US" sz="5400" dirty="0" smtClean="0">
                <a:solidFill>
                  <a:schemeClr val="accent2">
                    <a:lumMod val="75000"/>
                  </a:schemeClr>
                </a:solidFill>
              </a:rPr>
              <a:t>view …</a:t>
            </a:r>
            <a:endParaRPr lang="en-US" sz="5400" dirty="0">
              <a:solidFill>
                <a:schemeClr val="accent2">
                  <a:lumMod val="75000"/>
                </a:schemeClr>
              </a:solidFill>
            </a:endParaRPr>
          </a:p>
        </p:txBody>
      </p:sp>
    </p:spTree>
    <p:extLst>
      <p:ext uri="{BB962C8B-B14F-4D97-AF65-F5344CB8AC3E}">
        <p14:creationId xmlns:p14="http://schemas.microsoft.com/office/powerpoint/2010/main" val="26881371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576</TotalTime>
  <Words>818</Words>
  <Application>Microsoft Office PowerPoint</Application>
  <PresentationFormat>On-screen Show (4:3)</PresentationFormat>
  <Paragraphs>95</Paragraphs>
  <Slides>20</Slides>
  <Notes>20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Microsoft Office</vt:lpstr>
      <vt:lpstr>What is PowerPoint? </vt:lpstr>
      <vt:lpstr>How is PowerPoint used?</vt:lpstr>
      <vt:lpstr>Benefits of PowerPoint</vt:lpstr>
      <vt:lpstr>What makes a good presentation?</vt:lpstr>
      <vt:lpstr>PowerPoint Presentation</vt:lpstr>
      <vt:lpstr>Would you rather view…</vt:lpstr>
      <vt:lpstr>PowerPoint Presentation</vt:lpstr>
      <vt:lpstr>Or would you rather view …</vt:lpstr>
      <vt:lpstr>Moses!</vt:lpstr>
      <vt:lpstr>Is this easy to read?</vt:lpstr>
      <vt:lpstr>Keep a Simple Design!</vt:lpstr>
      <vt:lpstr>Use animations!</vt:lpstr>
      <vt:lpstr>Add Media!</vt:lpstr>
      <vt:lpstr>PowerPoint Presentation</vt:lpstr>
      <vt:lpstr>Too Wordy</vt:lpstr>
      <vt:lpstr>Spelling Errors</vt:lpstr>
      <vt:lpstr>Too Many Bullet Points</vt:lpstr>
      <vt:lpstr>Unappealing Colors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Office</dc:title>
  <dc:creator>Home</dc:creator>
  <cp:lastModifiedBy>Lori Kozel</cp:lastModifiedBy>
  <cp:revision>27</cp:revision>
  <cp:lastPrinted>2016-11-14T19:46:25Z</cp:lastPrinted>
  <dcterms:created xsi:type="dcterms:W3CDTF">2016-10-17T00:28:10Z</dcterms:created>
  <dcterms:modified xsi:type="dcterms:W3CDTF">2018-02-15T16:55:06Z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