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D4D3-7E45-4EE0-941A-7F342631CDD0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077C-C803-4BA9-89C4-569E02CEF9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235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D4D3-7E45-4EE0-941A-7F342631CDD0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077C-C803-4BA9-89C4-569E02CEF9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2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D4D3-7E45-4EE0-941A-7F342631CDD0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077C-C803-4BA9-89C4-569E02CEF9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767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D4D3-7E45-4EE0-941A-7F342631CDD0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077C-C803-4BA9-89C4-569E02CEF9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674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D4D3-7E45-4EE0-941A-7F342631CDD0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077C-C803-4BA9-89C4-569E02CEF9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381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D4D3-7E45-4EE0-941A-7F342631CDD0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077C-C803-4BA9-89C4-569E02CEF9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409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D4D3-7E45-4EE0-941A-7F342631CDD0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077C-C803-4BA9-89C4-569E02CEF9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630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D4D3-7E45-4EE0-941A-7F342631CDD0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077C-C803-4BA9-89C4-569E02CEF9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276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D4D3-7E45-4EE0-941A-7F342631CDD0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077C-C803-4BA9-89C4-569E02CEF9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986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D4D3-7E45-4EE0-941A-7F342631CDD0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077C-C803-4BA9-89C4-569E02CEF9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062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D4D3-7E45-4EE0-941A-7F342631CDD0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077C-C803-4BA9-89C4-569E02CEF9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20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4D4D3-7E45-4EE0-941A-7F342631CDD0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1077C-C803-4BA9-89C4-569E02CEF9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054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Birds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311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Blue Bird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24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 Bird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851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8" name="Picture 4" descr="Image result for HUMMINGBIR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6634" y="2345168"/>
            <a:ext cx="4455841" cy="3542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6525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Bird Food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864" y="2033195"/>
            <a:ext cx="2180677" cy="163550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8206" y="496235"/>
            <a:ext cx="2261306" cy="21527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128" y="3486436"/>
            <a:ext cx="3949881" cy="291974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6588" y="4290943"/>
            <a:ext cx="3522843" cy="211523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5975" y="1572616"/>
            <a:ext cx="2307722" cy="1800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47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about Birds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33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10</Words>
  <Application>Microsoft Office PowerPoint</Application>
  <PresentationFormat>Widescreen</PresentationFormat>
  <Paragraphs>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Birds</vt:lpstr>
      <vt:lpstr>Blue Bird</vt:lpstr>
      <vt:lpstr>Red Bird</vt:lpstr>
      <vt:lpstr>PowerPoint Presentation</vt:lpstr>
      <vt:lpstr>Bird Food</vt:lpstr>
      <vt:lpstr>Video about Birds</vt:lpstr>
    </vt:vector>
  </TitlesOfParts>
  <Company>Pueblo City County Library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Birds</dc:title>
  <dc:creator>Lori Kozel</dc:creator>
  <cp:lastModifiedBy>Lori Kozel</cp:lastModifiedBy>
  <cp:revision>7</cp:revision>
  <dcterms:created xsi:type="dcterms:W3CDTF">2016-10-17T18:23:45Z</dcterms:created>
  <dcterms:modified xsi:type="dcterms:W3CDTF">2018-02-15T16:54:15Z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